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114" d="100"/>
          <a:sy n="114" d="100"/>
        </p:scale>
        <p:origin x="-918" y="-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5C81736F-8305-492E-B786-DD3F3D43C3A3}" type="datetimeFigureOut">
              <a:rPr lang="pl-PL" smtClean="0"/>
              <a:t>2021-04-29</a:t>
            </a:fld>
            <a:endParaRPr lang="pl-PL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AB52E6A2-CDDF-4647-A914-83AED7B7BEB5}" type="slidenum">
              <a:rPr lang="pl-PL" smtClean="0"/>
              <a:t>‹#›</a:t>
            </a:fld>
            <a:endParaRPr lang="pl-PL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1736F-8305-492E-B786-DD3F3D43C3A3}" type="datetimeFigureOut">
              <a:rPr lang="pl-PL" smtClean="0"/>
              <a:t>2021-04-29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2E6A2-CDDF-4647-A914-83AED7B7BEB5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1736F-8305-492E-B786-DD3F3D43C3A3}" type="datetimeFigureOut">
              <a:rPr lang="pl-PL" smtClean="0"/>
              <a:t>2021-04-29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2E6A2-CDDF-4647-A914-83AED7B7BEB5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1736F-8305-492E-B786-DD3F3D43C3A3}" type="datetimeFigureOut">
              <a:rPr lang="pl-PL" smtClean="0"/>
              <a:t>2021-04-29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2E6A2-CDDF-4647-A914-83AED7B7BEB5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1736F-8305-492E-B786-DD3F3D43C3A3}" type="datetimeFigureOut">
              <a:rPr lang="pl-PL" smtClean="0"/>
              <a:t>2021-04-29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2E6A2-CDDF-4647-A914-83AED7B7BEB5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1736F-8305-492E-B786-DD3F3D43C3A3}" type="datetimeFigureOut">
              <a:rPr lang="pl-PL" smtClean="0"/>
              <a:t>2021-04-29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2E6A2-CDDF-4647-A914-83AED7B7BEB5}" type="slidenum">
              <a:rPr lang="pl-PL" smtClean="0"/>
              <a:t>‹#›</a:t>
            </a:fld>
            <a:endParaRPr lang="pl-PL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1736F-8305-492E-B786-DD3F3D43C3A3}" type="datetimeFigureOut">
              <a:rPr lang="pl-PL" smtClean="0"/>
              <a:t>2021-04-29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2E6A2-CDDF-4647-A914-83AED7B7BEB5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1736F-8305-492E-B786-DD3F3D43C3A3}" type="datetimeFigureOut">
              <a:rPr lang="pl-PL" smtClean="0"/>
              <a:t>2021-04-29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2E6A2-CDDF-4647-A914-83AED7B7BEB5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1736F-8305-492E-B786-DD3F3D43C3A3}" type="datetimeFigureOut">
              <a:rPr lang="pl-PL" smtClean="0"/>
              <a:t>2021-04-29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2E6A2-CDDF-4647-A914-83AED7B7BEB5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1736F-8305-492E-B786-DD3F3D43C3A3}" type="datetimeFigureOut">
              <a:rPr lang="pl-PL" smtClean="0"/>
              <a:t>2021-04-29</a:t>
            </a:fld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2E6A2-CDDF-4647-A914-83AED7B7BEB5}" type="slidenum">
              <a:rPr lang="pl-PL" smtClean="0"/>
              <a:t>‹#›</a:t>
            </a:fld>
            <a:endParaRPr lang="pl-PL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1736F-8305-492E-B786-DD3F3D43C3A3}" type="datetimeFigureOut">
              <a:rPr lang="pl-PL" smtClean="0"/>
              <a:t>2021-04-29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2E6A2-CDDF-4647-A914-83AED7B7BEB5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5C81736F-8305-492E-B786-DD3F3D43C3A3}" type="datetimeFigureOut">
              <a:rPr lang="pl-PL" smtClean="0"/>
              <a:t>2021-04-29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AB52E6A2-CDDF-4647-A914-83AED7B7BEB5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Prezentacja 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Możliwość załączenia dodatkowych materiałów promocyjnych i sprzedażowych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7065615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</TotalTime>
  <Words>8</Words>
  <Application>Microsoft Office PowerPoint</Application>
  <PresentationFormat>Pokaz na ekranie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2" baseType="lpstr">
      <vt:lpstr>Austin</vt:lpstr>
      <vt:lpstr>Prezentacja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</dc:title>
  <dc:creator>Kurdyś Katarzyna</dc:creator>
  <cp:lastModifiedBy>CS Group</cp:lastModifiedBy>
  <cp:revision>1</cp:revision>
  <dcterms:created xsi:type="dcterms:W3CDTF">2016-01-15T10:28:27Z</dcterms:created>
  <dcterms:modified xsi:type="dcterms:W3CDTF">2021-04-29T05:53:52Z</dcterms:modified>
</cp:coreProperties>
</file>